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35" r:id="rId64"/>
    <p:sldId id="329" r:id="rId65"/>
    <p:sldId id="336" r:id="rId66"/>
    <p:sldId id="337" r:id="rId67"/>
    <p:sldId id="338" r:id="rId68"/>
    <p:sldId id="271" r:id="rId69"/>
    <p:sldId id="339" r:id="rId70"/>
    <p:sldId id="340" r:id="rId71"/>
    <p:sldId id="341" r:id="rId72"/>
    <p:sldId id="34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62" y="1889315"/>
            <a:ext cx="4253528" cy="27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6431"/>
            <a:ext cx="6595281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88876-DE09-4698-8BC1-CBCDCFA0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45" y="1924688"/>
            <a:ext cx="4295623" cy="25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428"/>
            <a:ext cx="1051560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95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98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35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97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3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1830</Words>
  <Application>Microsoft Office PowerPoint</Application>
  <PresentationFormat>Widescreen</PresentationFormat>
  <Paragraphs>340</Paragraphs>
  <Slides>72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Integrating the modules TODO</vt:lpstr>
      <vt:lpstr>Integrating the modules TODO</vt:lpstr>
      <vt:lpstr>Integrating the modules TODO</vt:lpstr>
      <vt:lpstr>Integrating the modules TODO</vt:lpstr>
      <vt:lpstr>MIGRATING TO MICROSERVICES</vt:lpstr>
      <vt:lpstr>Integrating the modules TODO</vt:lpstr>
      <vt:lpstr>Integrating the modules TODO</vt:lpstr>
      <vt:lpstr>Integrating the modules TODO</vt:lpstr>
      <vt:lpstr>Integrating the modules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106</cp:revision>
  <dcterms:created xsi:type="dcterms:W3CDTF">2022-02-27T10:42:11Z</dcterms:created>
  <dcterms:modified xsi:type="dcterms:W3CDTF">2022-04-25T14:36:30Z</dcterms:modified>
</cp:coreProperties>
</file>